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A2A69-5329-43FD-A6CC-391F4FC30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E941F8-F7CD-4693-91CB-414DF7E5D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3F33DC-CEF4-4000-9394-AC79850A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CE7D7-6FC3-4F58-BA2D-28A078D8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18AD02-9E20-47D8-B496-F37E4BB5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0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D85774-4D30-43F2-AD91-EA1D5C83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A26C4F-5F40-4E0B-8BAF-5C76D35F4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944A68-864E-4803-9D62-B8B8F05D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E63266-67A5-453C-BDEC-D9C9132F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3D9675-3113-492C-9577-24A9B47D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08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09FA61-F663-483B-BCA8-3D80B053A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B044CE8-DCAA-4F6A-9BF4-DEE5D359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101849-7A4C-4A9E-9F66-3E767EF6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EB1695-EF15-46DF-975B-35119118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052582-15F1-4B46-AFF4-FBB3B197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6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323DB4-4183-476B-9408-1CD67BD4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66DBC6-01F2-4D21-BC02-6F272D767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5E7C96-5049-4207-B8B4-89EA6EC3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9C45C1-67A3-4D81-89A3-517409B5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522DC7-2376-4563-ACB9-344D9916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76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1D482D-62E0-498D-8125-F1E7C630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85B516F-3A1A-45F1-8255-F917A2035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FCDD1D-C483-40F5-A65C-0C6F0764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3AC139-6629-4240-AFB8-9B7CDC2B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09AA45-11E6-4241-A33E-4E9C794E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32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8943E5-99C0-4085-90A6-38FF074C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8C5C34-3AAE-4FE8-9C41-0FEA0987D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35D32A-BF01-485F-B335-84C41C4E2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6E2095-C925-483A-A1BE-98166A36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7CBB0B-9C95-43C8-B101-A1ABBF0C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C8AD14B-6208-4C06-95D8-66C2553F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34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2F8EC3-A03E-4DFE-A1F1-B209A9AD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76ED46-10CB-4058-BB07-657358F3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EE62BE3-56A6-4212-A471-C6CFC6E8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1A8FE8-2115-4587-83A2-448EEFC85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DCD028C-EF47-4B56-ABDE-B249D5BD2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F44E704-9CA9-4A14-BF09-842865AC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7E0C1F-92DE-459B-9C84-A7B73791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328198D-0CEC-4F93-98C4-EBEC994B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63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C7056-2935-485E-9252-528811FD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B9CACE6-F351-4551-BB76-25716B5B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3C33136-372C-4AD8-987B-13925ADC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48119DD-00FA-4A6C-AD8D-145C8698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50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2E634BC-1D9C-493A-95B8-503BDF6C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F760B9A-66B9-449B-ACD7-723CA467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839CC8-D3D3-400B-88B9-7379B175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2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0E6BBC-4BB1-41A3-89A0-3335E3DC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434940-D28E-4258-B7CA-2AA268B68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0B8A863-DD01-471B-96ED-7635EBBCB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02BF56C-61E9-451F-AF45-CB6E2AE3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190280-BFE5-4574-A22A-67117727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C4623A-AD63-44A6-B910-7B1CBBA6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88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6EB601-1D4C-4E16-AC42-C98BBEEE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94728DE-6FB3-47B6-AA2F-587557E3C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D32D0F-EA39-4A7A-82A5-8CF41A818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8A8C85-A88F-4FC3-BA27-C382E78B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A5970A-93A8-497D-858B-EB0E0F59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AC20162-CC4B-43D5-A455-F856E650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44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ADBCA4-4ACF-47A4-A8CA-E9519EAD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A436882-49A1-4FF6-B8D2-4EAB5856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373EE9-E668-47A2-B11A-38226D5B69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3554-F602-4CFF-B54D-73DE899CA181}" type="datetimeFigureOut">
              <a:rPr lang="ko-KR" altLang="en-US" smtClean="0"/>
              <a:t>2024-11-04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24B808-0AA7-4699-A613-2F157D1CA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E41A2E-9477-4B6A-B01D-E966D47A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6C71-C2D4-4013-98D7-7879188A58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587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1">
            <a:extLst>
              <a:ext uri="{FF2B5EF4-FFF2-40B4-BE49-F238E27FC236}">
                <a16:creationId xmlns:a16="http://schemas.microsoft.com/office/drawing/2014/main" id="{C8A94EDF-B85E-41E9-9394-F9837FA16B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5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5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2">
            <a:extLst>
              <a:ext uri="{FF2B5EF4-FFF2-40B4-BE49-F238E27FC236}">
                <a16:creationId xmlns:a16="http://schemas.microsoft.com/office/drawing/2014/main" id="{900C183B-6BCA-4E4A-92ED-1D027599A6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3" y="0"/>
            <a:ext cx="9705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9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3">
            <a:extLst>
              <a:ext uri="{FF2B5EF4-FFF2-40B4-BE49-F238E27FC236}">
                <a16:creationId xmlns:a16="http://schemas.microsoft.com/office/drawing/2014/main" id="{8FE53B58-0AF4-4728-ACB6-4E3FE245F5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0"/>
            <a:ext cx="97139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4">
            <a:extLst>
              <a:ext uri="{FF2B5EF4-FFF2-40B4-BE49-F238E27FC236}">
                <a16:creationId xmlns:a16="http://schemas.microsoft.com/office/drawing/2014/main" id="{7BAB7C32-B546-49E4-913E-6A54592442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0"/>
            <a:ext cx="9694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5">
            <a:extLst>
              <a:ext uri="{FF2B5EF4-FFF2-40B4-BE49-F238E27FC236}">
                <a16:creationId xmlns:a16="http://schemas.microsoft.com/office/drawing/2014/main" id="{448F5427-901A-4EE8-8FAD-4FBA21A40E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0"/>
            <a:ext cx="9694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8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6">
            <a:extLst>
              <a:ext uri="{FF2B5EF4-FFF2-40B4-BE49-F238E27FC236}">
                <a16:creationId xmlns:a16="http://schemas.microsoft.com/office/drawing/2014/main" id="{E1AE1572-E0A7-465D-977D-4DA9192F82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970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2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7">
            <a:extLst>
              <a:ext uri="{FF2B5EF4-FFF2-40B4-BE49-F238E27FC236}">
                <a16:creationId xmlns:a16="http://schemas.microsoft.com/office/drawing/2014/main" id="{F972E3C3-9B41-47EC-A15B-C069CA0F502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0"/>
            <a:ext cx="9694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5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8">
            <a:extLst>
              <a:ext uri="{FF2B5EF4-FFF2-40B4-BE49-F238E27FC236}">
                <a16:creationId xmlns:a16="http://schemas.microsoft.com/office/drawing/2014/main" id="{13C27DBF-C2E9-40D6-8751-363508BE6B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0"/>
            <a:ext cx="9694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1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지구 9분할-9">
            <a:extLst>
              <a:ext uri="{FF2B5EF4-FFF2-40B4-BE49-F238E27FC236}">
                <a16:creationId xmlns:a16="http://schemas.microsoft.com/office/drawing/2014/main" id="{2A81FBE9-3B28-44D4-96A2-30EDC193F0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970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1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진우 현</dc:creator>
  <cp:lastModifiedBy>진우 현</cp:lastModifiedBy>
  <cp:revision>1</cp:revision>
  <dcterms:created xsi:type="dcterms:W3CDTF">2024-11-04T08:27:12Z</dcterms:created>
  <dcterms:modified xsi:type="dcterms:W3CDTF">2024-11-04T08:28:09Z</dcterms:modified>
</cp:coreProperties>
</file>